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6" r:id="rId3"/>
    <p:sldId id="257" r:id="rId4"/>
    <p:sldId id="275" r:id="rId5"/>
    <p:sldId id="273" r:id="rId6"/>
    <p:sldId id="283" r:id="rId7"/>
    <p:sldId id="284" r:id="rId8"/>
    <p:sldId id="280" r:id="rId9"/>
    <p:sldId id="274" r:id="rId10"/>
    <p:sldId id="285" r:id="rId11"/>
    <p:sldId id="286" r:id="rId12"/>
    <p:sldId id="281" r:id="rId13"/>
    <p:sldId id="282" r:id="rId14"/>
    <p:sldId id="278" r:id="rId15"/>
    <p:sldId id="287" r:id="rId16"/>
    <p:sldId id="279" r:id="rId17"/>
  </p:sldIdLst>
  <p:sldSz cx="18288000" cy="10287000"/>
  <p:notesSz cx="6858000" cy="9144000"/>
  <p:embeddedFontLst>
    <p:embeddedFont>
      <p:font typeface="Articulat Bold" panose="020B0604020202020204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22" autoAdjust="0"/>
  </p:normalViewPr>
  <p:slideViewPr>
    <p:cSldViewPr>
      <p:cViewPr varScale="1">
        <p:scale>
          <a:sx n="57" d="100"/>
          <a:sy n="57" d="100"/>
        </p:scale>
        <p:origin x="71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852730" y="676041"/>
            <a:ext cx="15741019" cy="33075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4º COAM</a:t>
            </a:r>
          </a:p>
          <a:p>
            <a:pPr>
              <a:lnSpc>
                <a:spcPts val="4756"/>
              </a:lnSpc>
            </a:pP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r>
              <a:rPr lang="pt-BR" sz="3200" dirty="0">
                <a:solidFill>
                  <a:srgbClr val="F46136"/>
                </a:solidFill>
                <a:latin typeface="Articulat Bold"/>
              </a:rPr>
              <a:t>Ambientes, Sociobiodiversidade e Clima na </a:t>
            </a:r>
            <a:r>
              <a:rPr lang="pt-BR" sz="3200" dirty="0" err="1">
                <a:solidFill>
                  <a:srgbClr val="F46136"/>
                </a:solidFill>
                <a:latin typeface="Articulat Bold"/>
              </a:rPr>
              <a:t>Pan-Amazônia</a:t>
            </a:r>
            <a:endParaRPr lang="pt-BR" sz="3200" dirty="0">
              <a:solidFill>
                <a:srgbClr val="F46136"/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r>
              <a:rPr lang="en-US" sz="3200" dirty="0">
                <a:solidFill>
                  <a:srgbClr val="2C4B15"/>
                </a:solidFill>
                <a:latin typeface="Articulat Bold"/>
              </a:rPr>
              <a:t>3 a 5 de </a:t>
            </a:r>
            <a:r>
              <a:rPr lang="en-US" sz="3200" dirty="0" err="1">
                <a:solidFill>
                  <a:srgbClr val="2C4B15"/>
                </a:solidFill>
                <a:latin typeface="Articulat Bold"/>
              </a:rPr>
              <a:t>setembro</a:t>
            </a:r>
            <a:r>
              <a:rPr lang="en-US" sz="3200" dirty="0">
                <a:solidFill>
                  <a:srgbClr val="2C4B15"/>
                </a:solidFill>
                <a:latin typeface="Articulat Bold"/>
              </a:rPr>
              <a:t> de 2025</a:t>
            </a:r>
            <a:endParaRPr lang="en-US" sz="3200" dirty="0">
              <a:solidFill>
                <a:srgbClr val="F46136"/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18656" y="3729323"/>
            <a:ext cx="16021083" cy="4235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12"/>
              </a:lnSpc>
            </a:pP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Modalidade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: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Relato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de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experiência</a:t>
            </a:r>
            <a:endParaRPr lang="en-US" sz="2400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47717" y="4855418"/>
            <a:ext cx="16021083" cy="897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65"/>
              </a:lnSpc>
            </a:pPr>
            <a:r>
              <a:rPr lang="pt-BR" sz="6004" dirty="0">
                <a:solidFill>
                  <a:srgbClr val="2C4B15"/>
                </a:solidFill>
                <a:latin typeface="Articulat Bold"/>
              </a:rPr>
              <a:t>TÍTULO DO TRABALHO</a:t>
            </a:r>
            <a:endParaRPr lang="en-US" sz="6004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466234" y="7560575"/>
            <a:ext cx="15355532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45"/>
              </a:lnSpc>
            </a:pPr>
            <a:r>
              <a:rPr lang="pt-BR" sz="4004" dirty="0">
                <a:solidFill>
                  <a:srgbClr val="2C4B15"/>
                </a:solidFill>
                <a:latin typeface="Articulat Bold"/>
              </a:rPr>
              <a:t>Autor 1, Autor 2, Autor 3, Autor 4, Autor 5</a:t>
            </a:r>
            <a:endParaRPr lang="en-US" sz="4004" dirty="0">
              <a:solidFill>
                <a:srgbClr val="2C4B15"/>
              </a:solidFill>
              <a:latin typeface="Articulat Bold"/>
            </a:endParaRPr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2D522261-E0DB-1FC9-5C70-8128FC9123E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1811000" y="8702539"/>
            <a:ext cx="6330465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16233913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 1.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16233913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15208263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91084FB0-D1E9-0A7F-4B22-83BAA5A92D6F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C3D85CAA-1075-1C7F-AC95-918129C559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580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6729787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2.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6669157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6717739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41381A79-03BC-CE5B-686A-5D67CFE4DAC1}"/>
              </a:ext>
            </a:extLst>
          </p:cNvPr>
          <p:cNvSpPr txBox="1"/>
          <p:nvPr/>
        </p:nvSpPr>
        <p:spPr>
          <a:xfrm>
            <a:off x="9424613" y="1707379"/>
            <a:ext cx="6729787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3.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0482E1A0-28A3-3E27-DCF8-BF5D1B42972F}"/>
              </a:ext>
            </a:extLst>
          </p:cNvPr>
          <p:cNvSpPr txBox="1"/>
          <p:nvPr/>
        </p:nvSpPr>
        <p:spPr>
          <a:xfrm>
            <a:off x="9485243" y="7786837"/>
            <a:ext cx="6669157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05D6DF8D-F988-A0A4-41BB-D25083B4EC24}"/>
              </a:ext>
            </a:extLst>
          </p:cNvPr>
          <p:cNvSpPr/>
          <p:nvPr/>
        </p:nvSpPr>
        <p:spPr>
          <a:xfrm>
            <a:off x="9436661" y="2546786"/>
            <a:ext cx="6717739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2B42A308-2F94-FEC1-9F3E-8D32CEF01D08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CBE1942F-55AB-9BA7-308A-7EF9E9380B1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759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759900" y="2323212"/>
            <a:ext cx="14930654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4CF730A-2E6A-122C-2D5F-D5C5501FBCFC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1A2FC610-6714-EFBC-A840-3EF7EFC04CF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63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CE1A33-F709-00C9-6815-88ED7B93B073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59C849C6-3911-0EAF-92E2-56C0C4305D0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391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790700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CONCLUSÃO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64725" y="3086100"/>
            <a:ext cx="15094697" cy="50908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A6F65BF0-1456-6682-A4B9-D0D539056831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E089DD5-CB9C-B72E-B99A-659376CC3AC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54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790700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AGRADECIMENTOS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64725" y="3086100"/>
            <a:ext cx="15094697" cy="31518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houver, deve ser dirigido a instituições e não a pessoas.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AB28BAFE-A54C-0BC8-79E4-380F27E8122F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12C06BCB-F7D7-5106-6FD9-ECD6C1C689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361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883618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REFERÊNCIAS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086100"/>
            <a:ext cx="14983022" cy="8771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endParaRPr lang="en-US" sz="20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CFC9CDCC-B6FB-F221-D498-C0E033BBE473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B6C2BDDE-27D7-B5E0-063A-CEBF929935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00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INTRODUÇÃO</a:t>
            </a:r>
            <a:r>
              <a:rPr lang="en-US" sz="3600" dirty="0">
                <a:solidFill>
                  <a:srgbClr val="F46136"/>
                </a:solidFill>
                <a:latin typeface="Articulat Bold"/>
              </a:rPr>
              <a:t> </a:t>
            </a: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2AEA1FA7-B9A7-482D-BDC8-689BCBBA1BB0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0B6BC164-431F-1A68-0FF2-229A0DF18A4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564725" y="2323212"/>
            <a:ext cx="15125829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66BDF440-7D73-96CA-544E-843FE922DE4A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F1A821EB-4DC2-E82E-F61A-D5573DD5D0B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1DA733-6EAD-8F23-C705-D117D8599521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A13829DF-0C2E-E8B9-E362-850CB5C27B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63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METODOLOGIA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9593CB49-187C-00C1-FBC1-76C3E031808C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241F95B8-B412-EF74-4207-106F4F71F1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929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564725" y="2323212"/>
            <a:ext cx="15125829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8CD0FB66-1A0C-0727-AEB3-1008C7896820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6284212B-A587-BD23-01A7-BCE6AEE8FD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924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16233913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1.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16233913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15208263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A9BD00-4026-633F-8ADB-675A55C07E3A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B9056163-F1C0-BF9B-16C9-3A258936F7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38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EBDC07-9946-DD05-6E2E-1A4BB363973C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849F96E0-5473-6637-6694-F6C357680B7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22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RESULTADOS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A7B111D4-5415-22FD-14CB-5B886577D751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623FFA9B-140F-5807-8EF0-9D2BE7772EF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7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2128</Words>
  <Application>Microsoft Office PowerPoint</Application>
  <PresentationFormat>Personalizar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Articulat Bold</vt:lpstr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2º COAM Congresso Amazônias: ambientes, territórios e desenvolvimento</dc:title>
  <dc:creator>Beatriz</dc:creator>
  <cp:lastModifiedBy>larissa aviz</cp:lastModifiedBy>
  <cp:revision>19</cp:revision>
  <dcterms:created xsi:type="dcterms:W3CDTF">2006-08-16T00:00:00Z</dcterms:created>
  <dcterms:modified xsi:type="dcterms:W3CDTF">2025-08-29T14:05:06Z</dcterms:modified>
  <dc:identifier>DAFs0_k-nbM</dc:identifier>
</cp:coreProperties>
</file>