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  <p:sldId id="256" r:id="rId3"/>
    <p:sldId id="257" r:id="rId4"/>
    <p:sldId id="275" r:id="rId5"/>
    <p:sldId id="273" r:id="rId6"/>
    <p:sldId id="283" r:id="rId7"/>
    <p:sldId id="284" r:id="rId8"/>
    <p:sldId id="280" r:id="rId9"/>
    <p:sldId id="274" r:id="rId10"/>
    <p:sldId id="285" r:id="rId11"/>
    <p:sldId id="286" r:id="rId12"/>
    <p:sldId id="281" r:id="rId13"/>
    <p:sldId id="282" r:id="rId14"/>
    <p:sldId id="278" r:id="rId15"/>
    <p:sldId id="287" r:id="rId16"/>
    <p:sldId id="279" r:id="rId17"/>
  </p:sldIdLst>
  <p:sldSz cx="18288000" cy="10287000"/>
  <p:notesSz cx="6858000" cy="9144000"/>
  <p:embeddedFontLst>
    <p:embeddedFont>
      <p:font typeface="Articulat Bold" panose="020B0604020202020204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8" d="100"/>
          <a:sy n="38" d="100"/>
        </p:scale>
        <p:origin x="94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852730" y="676041"/>
            <a:ext cx="15741019" cy="33075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pPr>
              <a:lnSpc>
                <a:spcPts val="4756"/>
              </a:lnSpc>
            </a:pP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sz="3600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sz="3600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sz="3600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pPr>
              <a:lnSpc>
                <a:spcPts val="4756"/>
              </a:lnSpc>
            </a:pPr>
            <a:r>
              <a:rPr lang="en-US" sz="3200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sz="3200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sz="3200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sz="3200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sz="3200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sz="3200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sz="3200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sz="3200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sz="3200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sz="3200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pPr>
              <a:lnSpc>
                <a:spcPts val="4756"/>
              </a:lnSpc>
            </a:pPr>
            <a:r>
              <a:rPr lang="en-US" sz="3200" dirty="0">
                <a:solidFill>
                  <a:srgbClr val="2C4B15"/>
                </a:solidFill>
                <a:latin typeface="Articulat Bold"/>
              </a:rPr>
              <a:t> 4 a 6 de </a:t>
            </a:r>
            <a:r>
              <a:rPr lang="en-US" sz="3200" dirty="0" err="1">
                <a:solidFill>
                  <a:srgbClr val="2C4B15"/>
                </a:solidFill>
                <a:latin typeface="Articulat Bold"/>
              </a:rPr>
              <a:t>setembro</a:t>
            </a:r>
            <a:r>
              <a:rPr lang="en-US" sz="3200" dirty="0">
                <a:solidFill>
                  <a:srgbClr val="2C4B15"/>
                </a:solidFill>
                <a:latin typeface="Articulat Bold"/>
              </a:rPr>
              <a:t> de 2024</a:t>
            </a:r>
            <a:endParaRPr lang="en-US" sz="3200" dirty="0">
              <a:solidFill>
                <a:srgbClr val="F46136"/>
              </a:solidFill>
              <a:latin typeface="Articulat Bold"/>
            </a:endParaRPr>
          </a:p>
          <a:p>
            <a:pPr>
              <a:lnSpc>
                <a:spcPts val="4756"/>
              </a:lnSpc>
            </a:pP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718656" y="3729323"/>
            <a:ext cx="16021083" cy="4235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12"/>
              </a:lnSpc>
            </a:pP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Modalidade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: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Artigo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científico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ou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Artigo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tecnico-tecnológico</a:t>
            </a:r>
            <a:endParaRPr lang="en-US" sz="2400" dirty="0">
              <a:solidFill>
                <a:srgbClr val="2C4B15"/>
              </a:solidFill>
              <a:latin typeface="Articulat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047717" y="4855418"/>
            <a:ext cx="16021083" cy="897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65"/>
              </a:lnSpc>
            </a:pPr>
            <a:r>
              <a:rPr lang="pt-BR" sz="6004" dirty="0">
                <a:solidFill>
                  <a:srgbClr val="2C4B15"/>
                </a:solidFill>
                <a:latin typeface="Articulat Bold"/>
              </a:rPr>
              <a:t>TÍTULO DO TRABALHO</a:t>
            </a:r>
            <a:endParaRPr lang="en-US" sz="6004" dirty="0">
              <a:solidFill>
                <a:srgbClr val="2C4B15"/>
              </a:solidFill>
              <a:latin typeface="Articulat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466234" y="7560575"/>
            <a:ext cx="15355532" cy="589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45"/>
              </a:lnSpc>
            </a:pPr>
            <a:r>
              <a:rPr lang="pt-BR" sz="4004" dirty="0">
                <a:solidFill>
                  <a:srgbClr val="2C4B15"/>
                </a:solidFill>
                <a:latin typeface="Articulat Bold"/>
              </a:rPr>
              <a:t>Autor 1, Autor 2, Autor 3, Autor 4, Autor 5</a:t>
            </a:r>
            <a:endParaRPr lang="en-US" sz="4004" dirty="0">
              <a:solidFill>
                <a:srgbClr val="2C4B15"/>
              </a:solidFill>
              <a:latin typeface="Articulat Bo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1E7FE32-18EF-DFBB-45B8-E002EA516B60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966413" y="1697188"/>
            <a:ext cx="16233913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Tabela 1.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FE413A2-B817-3AED-340F-7E419E9E3559}"/>
              </a:ext>
            </a:extLst>
          </p:cNvPr>
          <p:cNvSpPr txBox="1"/>
          <p:nvPr/>
        </p:nvSpPr>
        <p:spPr>
          <a:xfrm>
            <a:off x="1027043" y="7776646"/>
            <a:ext cx="16233913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588D5EF-A061-B279-6948-82A99290ABFD}"/>
              </a:ext>
            </a:extLst>
          </p:cNvPr>
          <p:cNvSpPr/>
          <p:nvPr/>
        </p:nvSpPr>
        <p:spPr>
          <a:xfrm>
            <a:off x="978461" y="2536595"/>
            <a:ext cx="15208263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2580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1E7FE32-18EF-DFBB-45B8-E002EA516B60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966413" y="1697188"/>
            <a:ext cx="6729787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2.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FE413A2-B817-3AED-340F-7E419E9E3559}"/>
              </a:ext>
            </a:extLst>
          </p:cNvPr>
          <p:cNvSpPr txBox="1"/>
          <p:nvPr/>
        </p:nvSpPr>
        <p:spPr>
          <a:xfrm>
            <a:off x="1027043" y="7776646"/>
            <a:ext cx="6669157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588D5EF-A061-B279-6948-82A99290ABFD}"/>
              </a:ext>
            </a:extLst>
          </p:cNvPr>
          <p:cNvSpPr/>
          <p:nvPr/>
        </p:nvSpPr>
        <p:spPr>
          <a:xfrm>
            <a:off x="978461" y="2536595"/>
            <a:ext cx="6717739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41381A79-03BC-CE5B-686A-5D67CFE4DAC1}"/>
              </a:ext>
            </a:extLst>
          </p:cNvPr>
          <p:cNvSpPr txBox="1"/>
          <p:nvPr/>
        </p:nvSpPr>
        <p:spPr>
          <a:xfrm>
            <a:off x="9424613" y="1707379"/>
            <a:ext cx="6729787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3.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4">
            <a:extLst>
              <a:ext uri="{FF2B5EF4-FFF2-40B4-BE49-F238E27FC236}">
                <a16:creationId xmlns:a16="http://schemas.microsoft.com/office/drawing/2014/main" id="{0482E1A0-28A3-3E27-DCF8-BF5D1B42972F}"/>
              </a:ext>
            </a:extLst>
          </p:cNvPr>
          <p:cNvSpPr txBox="1"/>
          <p:nvPr/>
        </p:nvSpPr>
        <p:spPr>
          <a:xfrm>
            <a:off x="9485243" y="7786837"/>
            <a:ext cx="6669157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05D6DF8D-F988-A0A4-41BB-D25083B4EC24}"/>
              </a:ext>
            </a:extLst>
          </p:cNvPr>
          <p:cNvSpPr/>
          <p:nvPr/>
        </p:nvSpPr>
        <p:spPr>
          <a:xfrm>
            <a:off x="9436661" y="2546786"/>
            <a:ext cx="6717739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4759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1E7FE32-18EF-DFBB-45B8-E002EA516B60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1759900" y="2323212"/>
            <a:ext cx="14930654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63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97685" y="1691434"/>
            <a:ext cx="6982840" cy="702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F32FC8-80A7-9D09-F673-317101CA1DAF}"/>
              </a:ext>
            </a:extLst>
          </p:cNvPr>
          <p:cNvSpPr txBox="1"/>
          <p:nvPr/>
        </p:nvSpPr>
        <p:spPr>
          <a:xfrm>
            <a:off x="9402977" y="1676702"/>
            <a:ext cx="6982840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391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1790700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CONCLUSÃO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64725" y="3086100"/>
            <a:ext cx="15094697" cy="50908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547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1790700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AGRADECIMENTOS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64725" y="3086100"/>
            <a:ext cx="15094697" cy="31518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houver, deve ser dirigido a instituições e não a pessoas.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361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1883618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REFERÊNCIAS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676400" y="3086100"/>
            <a:ext cx="14983022" cy="8771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endParaRPr lang="en-US" sz="2000" dirty="0">
              <a:solidFill>
                <a:srgbClr val="F46136"/>
              </a:solidFill>
              <a:latin typeface="Articulat Bold"/>
            </a:endParaRPr>
          </a:p>
        </p:txBody>
      </p:sp>
    </p:spTree>
    <p:extLst>
      <p:ext uri="{BB962C8B-B14F-4D97-AF65-F5344CB8AC3E}">
        <p14:creationId xmlns:p14="http://schemas.microsoft.com/office/powerpoint/2010/main" val="2394008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2275413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INTRODUÇÃO</a:t>
            </a:r>
            <a:r>
              <a:rPr lang="en-US" sz="3600" dirty="0">
                <a:solidFill>
                  <a:srgbClr val="F46136"/>
                </a:solidFill>
                <a:latin typeface="Articulat Bold"/>
              </a:rPr>
              <a:t> </a:t>
            </a:r>
          </a:p>
        </p:txBody>
      </p:sp>
      <p:sp>
        <p:nvSpPr>
          <p:cNvPr id="19" name="TextBox 14">
            <a:extLst>
              <a:ext uri="{FF2B5EF4-FFF2-40B4-BE49-F238E27FC236}">
                <a16:creationId xmlns:a16="http://schemas.microsoft.com/office/drawing/2014/main" id="{2AEA1FA7-B9A7-482D-BDC8-689BCBBA1BB0}"/>
              </a:ext>
            </a:extLst>
          </p:cNvPr>
          <p:cNvSpPr txBox="1"/>
          <p:nvPr/>
        </p:nvSpPr>
        <p:spPr>
          <a:xfrm>
            <a:off x="1676400" y="3550053"/>
            <a:ext cx="14983022" cy="3798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1E7FE32-18EF-DFBB-45B8-E002EA516B60}"/>
              </a:ext>
            </a:extLst>
          </p:cNvPr>
          <p:cNvSpPr txBox="1"/>
          <p:nvPr/>
        </p:nvSpPr>
        <p:spPr>
          <a:xfrm>
            <a:off x="949535" y="362720"/>
            <a:ext cx="15741019" cy="1620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756"/>
              </a:lnSpc>
            </a:pPr>
            <a:endParaRPr lang="en-US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1564725" y="2323212"/>
            <a:ext cx="15125829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620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756"/>
              </a:lnSpc>
            </a:pPr>
            <a:endParaRPr lang="en-US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97685" y="1691434"/>
            <a:ext cx="6982840" cy="702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F32FC8-80A7-9D09-F673-317101CA1DAF}"/>
              </a:ext>
            </a:extLst>
          </p:cNvPr>
          <p:cNvSpPr txBox="1"/>
          <p:nvPr/>
        </p:nvSpPr>
        <p:spPr>
          <a:xfrm>
            <a:off x="9402977" y="1676702"/>
            <a:ext cx="6982840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638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2275413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MATERIAL E MÉTODOS</a:t>
            </a:r>
            <a:r>
              <a:rPr lang="en-US" sz="3600" dirty="0">
                <a:solidFill>
                  <a:srgbClr val="F46136"/>
                </a:solidFill>
                <a:latin typeface="Articulat Bold"/>
              </a:rPr>
              <a:t> </a:t>
            </a: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676400" y="3550053"/>
            <a:ext cx="14983022" cy="3798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929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1E7FE32-18EF-DFBB-45B8-E002EA516B60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1564725" y="2323212"/>
            <a:ext cx="15125829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924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1E7FE32-18EF-DFBB-45B8-E002EA516B60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966413" y="1697188"/>
            <a:ext cx="16233913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1.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FE413A2-B817-3AED-340F-7E419E9E3559}"/>
              </a:ext>
            </a:extLst>
          </p:cNvPr>
          <p:cNvSpPr txBox="1"/>
          <p:nvPr/>
        </p:nvSpPr>
        <p:spPr>
          <a:xfrm>
            <a:off x="1027043" y="7776646"/>
            <a:ext cx="16233913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588D5EF-A061-B279-6948-82A99290ABFD}"/>
              </a:ext>
            </a:extLst>
          </p:cNvPr>
          <p:cNvSpPr/>
          <p:nvPr/>
        </p:nvSpPr>
        <p:spPr>
          <a:xfrm>
            <a:off x="978461" y="2536595"/>
            <a:ext cx="15208263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38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97685" y="1691434"/>
            <a:ext cx="6982840" cy="702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F32FC8-80A7-9D09-F673-317101CA1DAF}"/>
              </a:ext>
            </a:extLst>
          </p:cNvPr>
          <p:cNvSpPr txBox="1"/>
          <p:nvPr/>
        </p:nvSpPr>
        <p:spPr>
          <a:xfrm>
            <a:off x="9402977" y="1676702"/>
            <a:ext cx="6982840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221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571274" y="9292856"/>
            <a:ext cx="3181612" cy="772502"/>
            <a:chOff x="0" y="0"/>
            <a:chExt cx="4242149" cy="1030003"/>
          </a:xfrm>
        </p:grpSpPr>
        <p:sp>
          <p:nvSpPr>
            <p:cNvPr id="10" name="Freeform 10"/>
            <p:cNvSpPr/>
            <p:nvPr/>
          </p:nvSpPr>
          <p:spPr>
            <a:xfrm>
              <a:off x="2332845" y="33915"/>
              <a:ext cx="985723" cy="985723"/>
            </a:xfrm>
            <a:custGeom>
              <a:avLst/>
              <a:gdLst/>
              <a:ahLst/>
              <a:cxnLst/>
              <a:rect l="l" t="t" r="r" b="b"/>
              <a:pathLst>
                <a:path w="985723" h="985723">
                  <a:moveTo>
                    <a:pt x="0" y="0"/>
                  </a:moveTo>
                  <a:lnTo>
                    <a:pt x="985722" y="0"/>
                  </a:lnTo>
                  <a:lnTo>
                    <a:pt x="985722" y="985723"/>
                  </a:lnTo>
                  <a:lnTo>
                    <a:pt x="0" y="9857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3454163" y="9882"/>
              <a:ext cx="787986" cy="1010239"/>
            </a:xfrm>
            <a:custGeom>
              <a:avLst/>
              <a:gdLst/>
              <a:ahLst/>
              <a:cxnLst/>
              <a:rect l="l" t="t" r="r" b="b"/>
              <a:pathLst>
                <a:path w="787986" h="1010239">
                  <a:moveTo>
                    <a:pt x="0" y="0"/>
                  </a:moveTo>
                  <a:lnTo>
                    <a:pt x="787986" y="0"/>
                  </a:lnTo>
                  <a:lnTo>
                    <a:pt x="787986" y="1010239"/>
                  </a:lnTo>
                  <a:lnTo>
                    <a:pt x="0" y="10102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08915" y="42492"/>
              <a:ext cx="945018" cy="945018"/>
            </a:xfrm>
            <a:custGeom>
              <a:avLst/>
              <a:gdLst/>
              <a:ahLst/>
              <a:cxnLst/>
              <a:rect l="l" t="t" r="r" b="b"/>
              <a:pathLst>
                <a:path w="945018" h="945018">
                  <a:moveTo>
                    <a:pt x="0" y="0"/>
                  </a:moveTo>
                  <a:lnTo>
                    <a:pt x="945018" y="0"/>
                  </a:lnTo>
                  <a:lnTo>
                    <a:pt x="945018" y="945018"/>
                  </a:lnTo>
                  <a:lnTo>
                    <a:pt x="0" y="9450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030003" cy="1030003"/>
            </a:xfrm>
            <a:custGeom>
              <a:avLst/>
              <a:gdLst/>
              <a:ahLst/>
              <a:cxnLst/>
              <a:rect l="l" t="t" r="r" b="b"/>
              <a:pathLst>
                <a:path w="1030003" h="1030003">
                  <a:moveTo>
                    <a:pt x="0" y="0"/>
                  </a:moveTo>
                  <a:lnTo>
                    <a:pt x="1030003" y="0"/>
                  </a:lnTo>
                  <a:lnTo>
                    <a:pt x="1030003" y="1030003"/>
                  </a:lnTo>
                  <a:lnTo>
                    <a:pt x="0" y="10300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2275413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RESULTADOS E DISCUSSÃO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C0AF4E9-C6FC-D44E-DCCF-7347622908A9}"/>
              </a:ext>
            </a:extLst>
          </p:cNvPr>
          <p:cNvSpPr txBox="1"/>
          <p:nvPr/>
        </p:nvSpPr>
        <p:spPr>
          <a:xfrm>
            <a:off x="949535" y="362720"/>
            <a:ext cx="1574101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>
                <a:solidFill>
                  <a:srgbClr val="2C4B15"/>
                </a:solidFill>
                <a:latin typeface="Articulat Bold"/>
              </a:rPr>
              <a:t>3º COAM</a:t>
            </a:r>
          </a:p>
          <a:p>
            <a:r>
              <a:rPr lang="en-US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r>
              <a:rPr lang="en-US" dirty="0" err="1">
                <a:solidFill>
                  <a:srgbClr val="F46136"/>
                </a:solidFill>
                <a:latin typeface="Articulat Bold"/>
              </a:rPr>
              <a:t>Conhecimento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,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Ciência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Inovação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: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Perspectivas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e </a:t>
            </a:r>
            <a:r>
              <a:rPr lang="en-US" dirty="0" err="1">
                <a:solidFill>
                  <a:srgbClr val="F46136"/>
                </a:solidFill>
                <a:latin typeface="Articulat Bold"/>
              </a:rPr>
              <a:t>Desafios</a:t>
            </a:r>
            <a:r>
              <a:rPr lang="en-US" dirty="0">
                <a:solidFill>
                  <a:srgbClr val="F46136"/>
                </a:solidFill>
                <a:latin typeface="Articulat Bold"/>
              </a:rPr>
              <a:t> para a Pan-Amazônia</a:t>
            </a:r>
          </a:p>
          <a:p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 6 de </a:t>
            </a:r>
            <a:r>
              <a:rPr lang="en-US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</a:t>
            </a:r>
            <a:r>
              <a:rPr lang="en-US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2024</a:t>
            </a:r>
            <a:endParaRPr lang="en-US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676400" y="3550053"/>
            <a:ext cx="14983022" cy="3798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573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2320</Words>
  <Application>Microsoft Office PowerPoint</Application>
  <PresentationFormat>Personalizar</PresentationFormat>
  <Paragraphs>121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Calibri</vt:lpstr>
      <vt:lpstr>Articulat Bold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2º COAM Congresso Amazônias: ambientes, territórios e desenvolvimento</dc:title>
  <cp:lastModifiedBy>Avaliador</cp:lastModifiedBy>
  <cp:revision>18</cp:revision>
  <dcterms:created xsi:type="dcterms:W3CDTF">2006-08-16T00:00:00Z</dcterms:created>
  <dcterms:modified xsi:type="dcterms:W3CDTF">2024-08-29T13:04:18Z</dcterms:modified>
  <dc:identifier>DAFs0_k-nbM</dc:identifier>
</cp:coreProperties>
</file>