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  <p:sldId id="256" r:id="rId3"/>
    <p:sldId id="257" r:id="rId4"/>
    <p:sldId id="275" r:id="rId5"/>
    <p:sldId id="273" r:id="rId6"/>
    <p:sldId id="283" r:id="rId7"/>
    <p:sldId id="284" r:id="rId8"/>
    <p:sldId id="280" r:id="rId9"/>
    <p:sldId id="274" r:id="rId10"/>
    <p:sldId id="285" r:id="rId11"/>
    <p:sldId id="286" r:id="rId12"/>
    <p:sldId id="281" r:id="rId13"/>
    <p:sldId id="282" r:id="rId14"/>
    <p:sldId id="278" r:id="rId15"/>
    <p:sldId id="287" r:id="rId16"/>
    <p:sldId id="279" r:id="rId17"/>
  </p:sldIdLst>
  <p:sldSz cx="18288000" cy="10287000"/>
  <p:notesSz cx="6858000" cy="9144000"/>
  <p:embeddedFontLst>
    <p:embeddedFont>
      <p:font typeface="Articulat Bold" panose="020B0604020202020204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7" d="100"/>
          <a:sy n="57" d="100"/>
        </p:scale>
        <p:origin x="74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718656" y="3729323"/>
            <a:ext cx="16021083" cy="4235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12"/>
              </a:lnSpc>
            </a:pP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Modalidade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: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Artigo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científico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ou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Artigo</a:t>
            </a:r>
            <a:r>
              <a:rPr lang="en-US" sz="24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2400" dirty="0" err="1">
                <a:solidFill>
                  <a:srgbClr val="2C4B15"/>
                </a:solidFill>
                <a:latin typeface="Articulat Bold"/>
              </a:rPr>
              <a:t>tecnico-tecnológico</a:t>
            </a:r>
            <a:endParaRPr lang="en-US" sz="2400" dirty="0">
              <a:solidFill>
                <a:srgbClr val="2C4B15"/>
              </a:solidFill>
              <a:latin typeface="Articulat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047717" y="4855418"/>
            <a:ext cx="16021083" cy="897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65"/>
              </a:lnSpc>
            </a:pPr>
            <a:r>
              <a:rPr lang="pt-BR" sz="6004" dirty="0">
                <a:solidFill>
                  <a:srgbClr val="2C4B15"/>
                </a:solidFill>
                <a:latin typeface="Articulat Bold"/>
              </a:rPr>
              <a:t>TÍTULO DO TRABALHO</a:t>
            </a:r>
            <a:endParaRPr lang="en-US" sz="6004" dirty="0">
              <a:solidFill>
                <a:srgbClr val="2C4B15"/>
              </a:solidFill>
              <a:latin typeface="Articulat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466234" y="7560575"/>
            <a:ext cx="15355532" cy="589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45"/>
              </a:lnSpc>
            </a:pPr>
            <a:r>
              <a:rPr lang="pt-BR" sz="4004" dirty="0">
                <a:solidFill>
                  <a:srgbClr val="2C4B15"/>
                </a:solidFill>
                <a:latin typeface="Articulat Bold"/>
              </a:rPr>
              <a:t>Autor 1, Autor 2, Autor 3, Autor 4, Autor 5</a:t>
            </a:r>
            <a:endParaRPr lang="en-US" sz="4004" dirty="0">
              <a:solidFill>
                <a:srgbClr val="2C4B15"/>
              </a:solidFill>
              <a:latin typeface="Articulat Bold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0B454A31-01C4-B33C-7AAA-8F921A3FE404}"/>
              </a:ext>
            </a:extLst>
          </p:cNvPr>
          <p:cNvSpPr txBox="1"/>
          <p:nvPr/>
        </p:nvSpPr>
        <p:spPr>
          <a:xfrm>
            <a:off x="852730" y="676041"/>
            <a:ext cx="15741019" cy="33075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4º COAM</a:t>
            </a:r>
          </a:p>
          <a:p>
            <a:pPr>
              <a:lnSpc>
                <a:spcPts val="4756"/>
              </a:lnSpc>
            </a:pP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Congresso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Amazônias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: ambientes,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territórios</a:t>
            </a:r>
            <a:r>
              <a:rPr lang="en-US" sz="3600" dirty="0">
                <a:solidFill>
                  <a:srgbClr val="2C4B15"/>
                </a:solidFill>
                <a:latin typeface="Articulat Bold"/>
              </a:rPr>
              <a:t> e </a:t>
            </a:r>
            <a:r>
              <a:rPr lang="en-US" sz="3600" dirty="0" err="1">
                <a:solidFill>
                  <a:srgbClr val="2C4B15"/>
                </a:solidFill>
                <a:latin typeface="Articulat Bold"/>
              </a:rPr>
              <a:t>desenvolvimento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Articulat Bold"/>
            </a:endParaRPr>
          </a:p>
          <a:p>
            <a:pPr>
              <a:lnSpc>
                <a:spcPts val="4756"/>
              </a:lnSpc>
            </a:pPr>
            <a:r>
              <a:rPr lang="pt-BR" sz="3200" dirty="0">
                <a:solidFill>
                  <a:srgbClr val="F46136"/>
                </a:solidFill>
                <a:latin typeface="Articulat Bold"/>
              </a:rPr>
              <a:t>Ambientes, Sociobiodiversidade e Clima na </a:t>
            </a:r>
            <a:r>
              <a:rPr lang="pt-BR" sz="3200" dirty="0" err="1">
                <a:solidFill>
                  <a:srgbClr val="F46136"/>
                </a:solidFill>
                <a:latin typeface="Articulat Bold"/>
              </a:rPr>
              <a:t>Pan-Amazônia</a:t>
            </a:r>
            <a:endParaRPr lang="pt-BR" sz="3200" dirty="0">
              <a:solidFill>
                <a:srgbClr val="F46136"/>
              </a:solidFill>
              <a:latin typeface="Articulat Bold"/>
            </a:endParaRPr>
          </a:p>
          <a:p>
            <a:pPr>
              <a:lnSpc>
                <a:spcPts val="4756"/>
              </a:lnSpc>
            </a:pPr>
            <a:r>
              <a:rPr lang="en-US" sz="3200" dirty="0">
                <a:solidFill>
                  <a:srgbClr val="2C4B15"/>
                </a:solidFill>
                <a:latin typeface="Articulat Bold"/>
              </a:rPr>
              <a:t>3 a 5 de </a:t>
            </a:r>
            <a:r>
              <a:rPr lang="en-US" sz="3200" dirty="0" err="1">
                <a:solidFill>
                  <a:srgbClr val="2C4B15"/>
                </a:solidFill>
                <a:latin typeface="Articulat Bold"/>
              </a:rPr>
              <a:t>setembro</a:t>
            </a:r>
            <a:r>
              <a:rPr lang="en-US" sz="3200" dirty="0">
                <a:solidFill>
                  <a:srgbClr val="2C4B15"/>
                </a:solidFill>
                <a:latin typeface="Articulat Bold"/>
              </a:rPr>
              <a:t> de 2025</a:t>
            </a:r>
            <a:endParaRPr lang="en-US" sz="3200" dirty="0">
              <a:solidFill>
                <a:srgbClr val="F46136"/>
              </a:solidFill>
              <a:latin typeface="Articulat Bold"/>
            </a:endParaRPr>
          </a:p>
          <a:p>
            <a:pPr>
              <a:lnSpc>
                <a:spcPts val="4756"/>
              </a:lnSpc>
            </a:pP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0C3BC8BD-6A5E-2684-ED10-E29F3F89D39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1811000" y="8702539"/>
            <a:ext cx="6330465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16233913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 1.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16233913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15208263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E8F52EF-39CD-DB5E-6F31-4B65A473736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9" name="TextBox 14">
            <a:extLst>
              <a:ext uri="{FF2B5EF4-FFF2-40B4-BE49-F238E27FC236}">
                <a16:creationId xmlns:a16="http://schemas.microsoft.com/office/drawing/2014/main" id="{C0170A55-CF97-D2EB-34F0-B277F878AC7E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2580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6729787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2.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6669157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6717739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41381A79-03BC-CE5B-686A-5D67CFE4DAC1}"/>
              </a:ext>
            </a:extLst>
          </p:cNvPr>
          <p:cNvSpPr txBox="1"/>
          <p:nvPr/>
        </p:nvSpPr>
        <p:spPr>
          <a:xfrm>
            <a:off x="9424613" y="1707379"/>
            <a:ext cx="6729787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3.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4">
            <a:extLst>
              <a:ext uri="{FF2B5EF4-FFF2-40B4-BE49-F238E27FC236}">
                <a16:creationId xmlns:a16="http://schemas.microsoft.com/office/drawing/2014/main" id="{0482E1A0-28A3-3E27-DCF8-BF5D1B42972F}"/>
              </a:ext>
            </a:extLst>
          </p:cNvPr>
          <p:cNvSpPr txBox="1"/>
          <p:nvPr/>
        </p:nvSpPr>
        <p:spPr>
          <a:xfrm>
            <a:off x="9485243" y="7786837"/>
            <a:ext cx="6669157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05D6DF8D-F988-A0A4-41BB-D25083B4EC24}"/>
              </a:ext>
            </a:extLst>
          </p:cNvPr>
          <p:cNvSpPr/>
          <p:nvPr/>
        </p:nvSpPr>
        <p:spPr>
          <a:xfrm>
            <a:off x="9436661" y="2546786"/>
            <a:ext cx="6717739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AE47F4BA-D18D-7FA6-A446-1B8FCCD4138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22" name="TextBox 14">
            <a:extLst>
              <a:ext uri="{FF2B5EF4-FFF2-40B4-BE49-F238E27FC236}">
                <a16:creationId xmlns:a16="http://schemas.microsoft.com/office/drawing/2014/main" id="{6E8C9B2F-5327-674C-4E60-3F481C1C06A7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4759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759900" y="2323212"/>
            <a:ext cx="14930654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B27A9CB2-E7F3-EED3-91DC-971240067F4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7" name="TextBox 14">
            <a:extLst>
              <a:ext uri="{FF2B5EF4-FFF2-40B4-BE49-F238E27FC236}">
                <a16:creationId xmlns:a16="http://schemas.microsoft.com/office/drawing/2014/main" id="{7AAB8A90-BBE8-C0F8-2E90-639A17EBA027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863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8F0F4205-01F3-45C5-7C21-FBB36D0D461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7" name="TextBox 14">
            <a:extLst>
              <a:ext uri="{FF2B5EF4-FFF2-40B4-BE49-F238E27FC236}">
                <a16:creationId xmlns:a16="http://schemas.microsoft.com/office/drawing/2014/main" id="{C3236D60-57C9-64CD-CD3D-78CDE725ECC9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9391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790700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CONCLUSÃO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64725" y="3086100"/>
            <a:ext cx="15094697" cy="50908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FD4ABD1C-6CE5-152F-FC17-22A5DFC266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8" name="TextBox 14">
            <a:extLst>
              <a:ext uri="{FF2B5EF4-FFF2-40B4-BE49-F238E27FC236}">
                <a16:creationId xmlns:a16="http://schemas.microsoft.com/office/drawing/2014/main" id="{C6BFE2EE-9193-3BF6-75BB-A2F8C10CB90B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6547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790700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AGRADECIMENTOS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64725" y="3086100"/>
            <a:ext cx="15094697" cy="31518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houver, deve ser dirigido a instituições e não a pessoas.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87642E9C-ED9B-5E54-1837-367A25C1977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8" name="TextBox 14">
            <a:extLst>
              <a:ext uri="{FF2B5EF4-FFF2-40B4-BE49-F238E27FC236}">
                <a16:creationId xmlns:a16="http://schemas.microsoft.com/office/drawing/2014/main" id="{0A0094E6-9DE5-0BEE-886E-7C69654320D4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9361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1883618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REFERÊNCIAS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086100"/>
            <a:ext cx="14983022" cy="8771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endParaRPr lang="pt-BR" sz="20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endParaRPr lang="en-US" sz="2000" dirty="0">
              <a:solidFill>
                <a:srgbClr val="F46136"/>
              </a:solidFill>
              <a:latin typeface="Articulat Bold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53CF39D0-AAD0-9DED-9720-A4A93BF586E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8" name="TextBox 14">
            <a:extLst>
              <a:ext uri="{FF2B5EF4-FFF2-40B4-BE49-F238E27FC236}">
                <a16:creationId xmlns:a16="http://schemas.microsoft.com/office/drawing/2014/main" id="{9703CF04-9D3D-6C26-7953-DA3474B4F0A0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4008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INTRODUÇÃO</a:t>
            </a:r>
            <a:r>
              <a:rPr lang="en-US" sz="3600" dirty="0">
                <a:solidFill>
                  <a:srgbClr val="F46136"/>
                </a:solidFill>
                <a:latin typeface="Articulat Bold"/>
              </a:rPr>
              <a:t> </a:t>
            </a:r>
          </a:p>
        </p:txBody>
      </p:sp>
      <p:sp>
        <p:nvSpPr>
          <p:cNvPr id="19" name="TextBox 14">
            <a:extLst>
              <a:ext uri="{FF2B5EF4-FFF2-40B4-BE49-F238E27FC236}">
                <a16:creationId xmlns:a16="http://schemas.microsoft.com/office/drawing/2014/main" id="{2AEA1FA7-B9A7-482D-BDC8-689BCBBA1BB0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399F2460-94E3-5E50-ABCB-094E897758F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8" name="TextBox 14">
            <a:extLst>
              <a:ext uri="{FF2B5EF4-FFF2-40B4-BE49-F238E27FC236}">
                <a16:creationId xmlns:a16="http://schemas.microsoft.com/office/drawing/2014/main" id="{B046BA07-8F95-39C3-A70D-6BBDCC9D6E67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564725" y="2323212"/>
            <a:ext cx="15125829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F2567B91-099A-4900-3D0F-7DD0656662C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7" name="TextBox 14">
            <a:extLst>
              <a:ext uri="{FF2B5EF4-FFF2-40B4-BE49-F238E27FC236}">
                <a16:creationId xmlns:a16="http://schemas.microsoft.com/office/drawing/2014/main" id="{0D119C9C-3409-58FA-9988-AE0AEBBFCED6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0C9E2F95-444C-C947-F026-39A8069FC4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7" name="TextBox 14">
            <a:extLst>
              <a:ext uri="{FF2B5EF4-FFF2-40B4-BE49-F238E27FC236}">
                <a16:creationId xmlns:a16="http://schemas.microsoft.com/office/drawing/2014/main" id="{974BDF51-9E6B-F61A-DE8E-2C13A4D247FA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63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MATERIAL E MÉTODOS</a:t>
            </a:r>
            <a:r>
              <a:rPr lang="en-US" sz="3600" dirty="0">
                <a:solidFill>
                  <a:srgbClr val="F46136"/>
                </a:solidFill>
                <a:latin typeface="Articulat Bold"/>
              </a:rPr>
              <a:t> 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F85F12D7-ADA8-4F3E-C376-3E73627343B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8" name="TextBox 14">
            <a:extLst>
              <a:ext uri="{FF2B5EF4-FFF2-40B4-BE49-F238E27FC236}">
                <a16:creationId xmlns:a16="http://schemas.microsoft.com/office/drawing/2014/main" id="{B8F11397-5123-ED72-0804-90ED8C93012E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8929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1564725" y="2323212"/>
            <a:ext cx="15125829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B9314AD5-DAA0-B74E-4D69-09A6960A6A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7" name="TextBox 14">
            <a:extLst>
              <a:ext uri="{FF2B5EF4-FFF2-40B4-BE49-F238E27FC236}">
                <a16:creationId xmlns:a16="http://schemas.microsoft.com/office/drawing/2014/main" id="{ED8BE740-B1B2-4AE9-913A-E1E73FE8C9B4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6924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TextBox 14">
            <a:extLst>
              <a:ext uri="{FF2B5EF4-FFF2-40B4-BE49-F238E27FC236}">
                <a16:creationId xmlns:a16="http://schemas.microsoft.com/office/drawing/2014/main" id="{F404651C-0DC0-0E97-ED75-0654118A1EA7}"/>
              </a:ext>
            </a:extLst>
          </p:cNvPr>
          <p:cNvSpPr txBox="1"/>
          <p:nvPr/>
        </p:nvSpPr>
        <p:spPr>
          <a:xfrm>
            <a:off x="966413" y="1697188"/>
            <a:ext cx="16233913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1. 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FE413A2-B817-3AED-340F-7E419E9E3559}"/>
              </a:ext>
            </a:extLst>
          </p:cNvPr>
          <p:cNvSpPr txBox="1"/>
          <p:nvPr/>
        </p:nvSpPr>
        <p:spPr>
          <a:xfrm>
            <a:off x="1027043" y="7776646"/>
            <a:ext cx="16233913" cy="404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Texto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0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588D5EF-A061-B279-6948-82A99290ABFD}"/>
              </a:ext>
            </a:extLst>
          </p:cNvPr>
          <p:cNvSpPr/>
          <p:nvPr/>
        </p:nvSpPr>
        <p:spPr>
          <a:xfrm>
            <a:off x="978461" y="2536595"/>
            <a:ext cx="15208263" cy="49953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03A53B8A-028C-2522-A6F3-A770F39C683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9" name="TextBox 14">
            <a:extLst>
              <a:ext uri="{FF2B5EF4-FFF2-40B4-BE49-F238E27FC236}">
                <a16:creationId xmlns:a16="http://schemas.microsoft.com/office/drawing/2014/main" id="{55BACC77-01EE-545E-CB4F-AF1D97544A0E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338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597685" y="1691434"/>
            <a:ext cx="6982840" cy="702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8FF32FC8-80A7-9D09-F673-317101CA1DAF}"/>
              </a:ext>
            </a:extLst>
          </p:cNvPr>
          <p:cNvSpPr txBox="1"/>
          <p:nvPr/>
        </p:nvSpPr>
        <p:spPr>
          <a:xfrm>
            <a:off x="9402977" y="1676702"/>
            <a:ext cx="6982840" cy="6383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2800" dirty="0">
              <a:solidFill>
                <a:srgbClr val="2C4B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19100F37-2067-1A0D-FB48-A17F7F77F83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7" name="TextBox 14">
            <a:extLst>
              <a:ext uri="{FF2B5EF4-FFF2-40B4-BE49-F238E27FC236}">
                <a16:creationId xmlns:a16="http://schemas.microsoft.com/office/drawing/2014/main" id="{1313433D-176F-4DFE-AFEA-B5FEE8AE435A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9221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16885729" y="939673"/>
            <a:ext cx="1402271" cy="2804541"/>
          </a:xfrm>
          <a:custGeom>
            <a:avLst/>
            <a:gdLst/>
            <a:ahLst/>
            <a:cxnLst/>
            <a:rect l="l" t="t" r="r" b="b"/>
            <a:pathLst>
              <a:path w="1402271" h="2804541">
                <a:moveTo>
                  <a:pt x="0" y="0"/>
                </a:moveTo>
                <a:lnTo>
                  <a:pt x="1402271" y="0"/>
                </a:lnTo>
                <a:lnTo>
                  <a:pt x="1402271" y="2804541"/>
                </a:lnTo>
                <a:lnTo>
                  <a:pt x="0" y="28045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 rot="5400000">
            <a:off x="16543335" y="-656991"/>
            <a:ext cx="1313982" cy="2627964"/>
          </a:xfrm>
          <a:custGeom>
            <a:avLst/>
            <a:gdLst/>
            <a:ahLst/>
            <a:cxnLst/>
            <a:rect l="l" t="t" r="r" b="b"/>
            <a:pathLst>
              <a:path w="1313982" h="2627964">
                <a:moveTo>
                  <a:pt x="0" y="0"/>
                </a:moveTo>
                <a:lnTo>
                  <a:pt x="1313982" y="0"/>
                </a:lnTo>
                <a:lnTo>
                  <a:pt x="1313982" y="2627964"/>
                </a:lnTo>
                <a:lnTo>
                  <a:pt x="0" y="26279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200326" y="2910293"/>
            <a:ext cx="560139" cy="559243"/>
            <a:chOff x="0" y="0"/>
            <a:chExt cx="6350000" cy="633984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4C7031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7287236"/>
            <a:ext cx="1564725" cy="3129451"/>
          </a:xfrm>
          <a:custGeom>
            <a:avLst/>
            <a:gdLst/>
            <a:ahLst/>
            <a:cxnLst/>
            <a:rect l="l" t="t" r="r" b="b"/>
            <a:pathLst>
              <a:path w="1564725" h="3129451">
                <a:moveTo>
                  <a:pt x="0" y="0"/>
                </a:moveTo>
                <a:lnTo>
                  <a:pt x="1564725" y="0"/>
                </a:lnTo>
                <a:lnTo>
                  <a:pt x="1564725" y="3129451"/>
                </a:lnTo>
                <a:lnTo>
                  <a:pt x="0" y="31294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 rot="-5593074">
            <a:off x="306690" y="9754684"/>
            <a:ext cx="531954" cy="531103"/>
            <a:chOff x="0" y="0"/>
            <a:chExt cx="6350000" cy="6339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</a:path>
              </a:pathLst>
            </a:custGeom>
            <a:solidFill>
              <a:srgbClr val="63412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1FC88F5-317F-4FAD-9860-BDCEBBBA5A66}"/>
              </a:ext>
            </a:extLst>
          </p:cNvPr>
          <p:cNvSpPr txBox="1"/>
          <p:nvPr/>
        </p:nvSpPr>
        <p:spPr>
          <a:xfrm>
            <a:off x="1590125" y="2275413"/>
            <a:ext cx="1574101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965"/>
              </a:lnSpc>
            </a:pPr>
            <a:r>
              <a:rPr lang="en-US" sz="6004" dirty="0">
                <a:solidFill>
                  <a:srgbClr val="2C4B15"/>
                </a:solidFill>
                <a:latin typeface="Articulat Bold"/>
              </a:rPr>
              <a:t>RESULTADOS E DISCUSSÃO</a:t>
            </a:r>
            <a:endParaRPr lang="en-US" sz="3600" dirty="0">
              <a:solidFill>
                <a:srgbClr val="F46136"/>
              </a:solidFill>
              <a:latin typeface="Articulat Bold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097EA5D4-9D96-DD9A-DFB8-0754867A6F17}"/>
              </a:ext>
            </a:extLst>
          </p:cNvPr>
          <p:cNvSpPr txBox="1"/>
          <p:nvPr/>
        </p:nvSpPr>
        <p:spPr>
          <a:xfrm>
            <a:off x="1676400" y="3550053"/>
            <a:ext cx="14983022" cy="3798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2800" dirty="0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solidFill>
                  <a:srgbClr val="2C4B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en-US" sz="2800" dirty="0">
              <a:solidFill>
                <a:srgbClr val="F461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BDD6DA0C-868B-D728-078E-7DEEB973431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1" t="36351" r="3379" b="28832"/>
          <a:stretch>
            <a:fillRect/>
          </a:stretch>
        </p:blipFill>
        <p:spPr>
          <a:xfrm>
            <a:off x="13112827" y="8995345"/>
            <a:ext cx="4730265" cy="1024890"/>
          </a:xfrm>
          <a:prstGeom prst="rect">
            <a:avLst/>
          </a:prstGeom>
        </p:spPr>
      </p:pic>
      <p:sp>
        <p:nvSpPr>
          <p:cNvPr id="18" name="TextBox 14">
            <a:extLst>
              <a:ext uri="{FF2B5EF4-FFF2-40B4-BE49-F238E27FC236}">
                <a16:creationId xmlns:a16="http://schemas.microsoft.com/office/drawing/2014/main" id="{0A5D8824-E461-BC2A-371C-E7286D2D1C9E}"/>
              </a:ext>
            </a:extLst>
          </p:cNvPr>
          <p:cNvSpPr txBox="1"/>
          <p:nvPr/>
        </p:nvSpPr>
        <p:spPr>
          <a:xfrm>
            <a:off x="949535" y="362721"/>
            <a:ext cx="14528425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4º COAM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Congresso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Amazônias: ambientes,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territórios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4B15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desenvolvimento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C4B15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Ambientes, Sociobiodiversidade e Clima na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46136"/>
                </a:solidFill>
                <a:effectLst/>
                <a:uLnTx/>
                <a:uFillTx/>
                <a:latin typeface="Articulat Bold"/>
                <a:ea typeface="+mn-ea"/>
                <a:cs typeface="+mn-cs"/>
              </a:rPr>
              <a:t>Pan-Amazônia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F46136"/>
              </a:solidFill>
              <a:effectLst/>
              <a:uLnTx/>
              <a:uFillTx/>
              <a:latin typeface="Articulat Bol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6573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2134</Words>
  <Application>Microsoft Office PowerPoint</Application>
  <PresentationFormat>Personalizar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Articulat Bold</vt:lpstr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2º COAM Congresso Amazônias: ambientes, territórios e desenvolvimento</dc:title>
  <dc:creator>Beatriz</dc:creator>
  <cp:lastModifiedBy>larissa aviz</cp:lastModifiedBy>
  <cp:revision>19</cp:revision>
  <dcterms:created xsi:type="dcterms:W3CDTF">2006-08-16T00:00:00Z</dcterms:created>
  <dcterms:modified xsi:type="dcterms:W3CDTF">2025-08-29T14:10:05Z</dcterms:modified>
  <dc:identifier>DAFs0_k-nbM</dc:identifier>
</cp:coreProperties>
</file>