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6" r:id="rId3"/>
    <p:sldId id="257" r:id="rId4"/>
    <p:sldId id="275" r:id="rId5"/>
    <p:sldId id="273" r:id="rId6"/>
    <p:sldId id="283" r:id="rId7"/>
    <p:sldId id="284" r:id="rId8"/>
    <p:sldId id="280" r:id="rId9"/>
    <p:sldId id="274" r:id="rId10"/>
    <p:sldId id="285" r:id="rId11"/>
    <p:sldId id="286" r:id="rId12"/>
    <p:sldId id="281" r:id="rId13"/>
    <p:sldId id="282" r:id="rId14"/>
    <p:sldId id="278" r:id="rId15"/>
    <p:sldId id="287" r:id="rId16"/>
    <p:sldId id="279" r:id="rId17"/>
  </p:sldIdLst>
  <p:sldSz cx="18288000" cy="10287000"/>
  <p:notesSz cx="6858000" cy="9144000"/>
  <p:embeddedFontLst>
    <p:embeddedFont>
      <p:font typeface="Articulat Bold" panose="020B0604020202020204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622" autoAdjust="0"/>
  </p:normalViewPr>
  <p:slideViewPr>
    <p:cSldViewPr>
      <p:cViewPr>
        <p:scale>
          <a:sx n="40" d="100"/>
          <a:sy n="40" d="100"/>
        </p:scale>
        <p:origin x="804" y="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852730" y="676041"/>
            <a:ext cx="15741019" cy="33075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pPr>
              <a:lnSpc>
                <a:spcPts val="4756"/>
              </a:lnSpc>
            </a:pP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pPr>
              <a:lnSpc>
                <a:spcPts val="4756"/>
              </a:lnSpc>
            </a:pPr>
            <a:r>
              <a:rPr lang="en-US" sz="3200" dirty="0">
                <a:solidFill>
                  <a:srgbClr val="2C4B15"/>
                </a:solidFill>
                <a:latin typeface="Articulat Bold"/>
              </a:rPr>
              <a:t> 4 a 6 de </a:t>
            </a:r>
            <a:r>
              <a:rPr lang="en-US" sz="3200" dirty="0" err="1">
                <a:solidFill>
                  <a:srgbClr val="2C4B15"/>
                </a:solidFill>
                <a:latin typeface="Articulat Bold"/>
              </a:rPr>
              <a:t>setembro</a:t>
            </a:r>
            <a:r>
              <a:rPr lang="en-US" sz="3200" dirty="0">
                <a:solidFill>
                  <a:srgbClr val="2C4B15"/>
                </a:solidFill>
                <a:latin typeface="Articulat Bold"/>
              </a:rPr>
              <a:t> de 2024</a:t>
            </a:r>
            <a:endParaRPr lang="en-US" sz="3200" dirty="0">
              <a:solidFill>
                <a:srgbClr val="F46136"/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718656" y="3729323"/>
            <a:ext cx="16021083" cy="4235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12"/>
              </a:lnSpc>
            </a:pP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Modalidade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: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Relato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de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experiência</a:t>
            </a:r>
            <a:endParaRPr lang="en-US" sz="2400" dirty="0">
              <a:solidFill>
                <a:srgbClr val="2C4B15"/>
              </a:solidFill>
              <a:latin typeface="Articulat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047717" y="4855418"/>
            <a:ext cx="16021083" cy="897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65"/>
              </a:lnSpc>
            </a:pPr>
            <a:r>
              <a:rPr lang="pt-BR" sz="6004" dirty="0">
                <a:solidFill>
                  <a:srgbClr val="2C4B15"/>
                </a:solidFill>
                <a:latin typeface="Articulat Bold"/>
              </a:rPr>
              <a:t>TÍTULO DO TRABALHO</a:t>
            </a:r>
            <a:endParaRPr lang="en-US" sz="6004" dirty="0">
              <a:solidFill>
                <a:srgbClr val="2C4B15"/>
              </a:solidFill>
              <a:latin typeface="Articulat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466234" y="7560575"/>
            <a:ext cx="15355532" cy="589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45"/>
              </a:lnSpc>
            </a:pPr>
            <a:r>
              <a:rPr lang="pt-BR" sz="4004" dirty="0">
                <a:solidFill>
                  <a:srgbClr val="2C4B15"/>
                </a:solidFill>
                <a:latin typeface="Articulat Bold"/>
              </a:rPr>
              <a:t>Autor 1, Autor 2, Autor 3, Autor 4, Autor 5</a:t>
            </a:r>
            <a:endParaRPr lang="en-US" sz="4004" dirty="0">
              <a:solidFill>
                <a:srgbClr val="2C4B15"/>
              </a:solidFill>
              <a:latin typeface="Articulat 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16233913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 1.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16233913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15208263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580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6729787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2.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6669157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6717739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41381A79-03BC-CE5B-686A-5D67CFE4DAC1}"/>
              </a:ext>
            </a:extLst>
          </p:cNvPr>
          <p:cNvSpPr txBox="1"/>
          <p:nvPr/>
        </p:nvSpPr>
        <p:spPr>
          <a:xfrm>
            <a:off x="9424613" y="1707379"/>
            <a:ext cx="6729787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3.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0482E1A0-28A3-3E27-DCF8-BF5D1B42972F}"/>
              </a:ext>
            </a:extLst>
          </p:cNvPr>
          <p:cNvSpPr txBox="1"/>
          <p:nvPr/>
        </p:nvSpPr>
        <p:spPr>
          <a:xfrm>
            <a:off x="9485243" y="7786837"/>
            <a:ext cx="6669157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05D6DF8D-F988-A0A4-41BB-D25083B4EC24}"/>
              </a:ext>
            </a:extLst>
          </p:cNvPr>
          <p:cNvSpPr/>
          <p:nvPr/>
        </p:nvSpPr>
        <p:spPr>
          <a:xfrm>
            <a:off x="9436661" y="2546786"/>
            <a:ext cx="6717739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759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759900" y="2323212"/>
            <a:ext cx="14930654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63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391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790700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CONCLUSÃO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64725" y="3086100"/>
            <a:ext cx="15094697" cy="50908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4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790700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AGRADECIMENTOS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64725" y="3086100"/>
            <a:ext cx="15094697" cy="31518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houver, deve ser dirigido a instituições e não a pessoas.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361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883618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REFERÊNCIAS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086100"/>
            <a:ext cx="14983022" cy="8771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endParaRPr lang="en-US" sz="2000" dirty="0">
              <a:solidFill>
                <a:srgbClr val="F46136"/>
              </a:solidFill>
              <a:latin typeface="Articulat Bold"/>
            </a:endParaRPr>
          </a:p>
        </p:txBody>
      </p:sp>
    </p:spTree>
    <p:extLst>
      <p:ext uri="{BB962C8B-B14F-4D97-AF65-F5344CB8AC3E}">
        <p14:creationId xmlns:p14="http://schemas.microsoft.com/office/powerpoint/2010/main" val="239400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INTRODUÇÃO</a:t>
            </a:r>
            <a:r>
              <a:rPr lang="en-US" sz="3600" dirty="0">
                <a:solidFill>
                  <a:srgbClr val="F46136"/>
                </a:solidFill>
                <a:latin typeface="Articulat Bold"/>
              </a:rPr>
              <a:t> </a:t>
            </a: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2AEA1FA7-B9A7-482D-BDC8-689BCBBA1BB0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620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756"/>
              </a:lnSpc>
            </a:pPr>
            <a:endParaRPr lang="en-US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564725" y="2323212"/>
            <a:ext cx="15125829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620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756"/>
              </a:lnSpc>
            </a:pPr>
            <a:endParaRPr lang="en-US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63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METODOLOGIA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929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564725" y="2323212"/>
            <a:ext cx="15125829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924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16233913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1.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16233913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15208263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38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22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RESULTADOS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57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2314</Words>
  <Application>Microsoft Office PowerPoint</Application>
  <PresentationFormat>Personalizar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Calibri</vt:lpstr>
      <vt:lpstr>Articulat Bold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2º COAM Congresso Amazônias: ambientes, territórios e desenvolvimento</dc:title>
  <cp:lastModifiedBy>Avaliador</cp:lastModifiedBy>
  <cp:revision>18</cp:revision>
  <dcterms:created xsi:type="dcterms:W3CDTF">2006-08-16T00:00:00Z</dcterms:created>
  <dcterms:modified xsi:type="dcterms:W3CDTF">2024-08-29T13:00:41Z</dcterms:modified>
  <dc:identifier>DAFs0_k-nbM</dc:identifier>
</cp:coreProperties>
</file>